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4FA05E4-209E-4342-89DB-7084F98BA332}">
  <a:tblStyle styleId="{14FA05E4-209E-4342-89DB-7084F98BA332}"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BD204AF-71C7-4400-99FB-B8B24098F2D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0a694ecef_0_5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0a694ecef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a0f0cdc7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2a0f0cdc7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762253a3e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2762253a3e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{14FA05E4-209E-4342-89DB-7084F98BA332}</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{14FA05E4-209E-4342-89DB-7084F98BA332}</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large-scale dispute between nations that has international implications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Global Conflict</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{BBD204AF-71C7-4400-99FB-B8B24098F2DD}</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Global Conflict</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